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e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90B1-977C-5005-93BE-4A6107ED5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5101C3-F2DF-868A-7356-5BBB96300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CEA19-723B-001E-E4D0-C0FA234B9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8CC52-2117-39F5-9872-2C7C30A59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B7D26-97FD-5429-175E-F01B8CB0B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3653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E9ACB-8639-221E-75FE-19976933F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1B2BB-5DAC-B090-61B6-F6A0FA6205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3244C-E048-1079-A589-5C332FA71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9EF14-0133-827A-DCD8-FE8EDF56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4744E-1D31-BADE-01BD-7D811C965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9442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5CF222-262E-8AC7-C583-4074230AEA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348D9F-C82F-F3E7-01FB-9D27E2C058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8BDDD-2A93-B009-33BE-C4FDCDDCD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8B4DC-AF2D-B1F9-CE38-914F86BA9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A0875-6954-645E-823A-4F319E930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382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9D6E4-9906-1DFB-B550-994D01B1E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D0A77-264F-563A-C082-8EAF04264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1EEE8-2433-61D6-F2BA-CAABBE624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CC2B1-7D10-ABD8-FDBB-A53E959C7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A72F7-E3C7-0109-0B00-DF07A6B72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8207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543B2-BC4D-E030-5921-F6480EEB0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5307D-15B4-53A3-79CE-F55FF0630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F31E6-4C72-936F-A23F-15470708E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D92C6-B2E1-5464-CD95-F6B041361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01D70-04FF-0D33-29DD-21E07DD0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1217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D2FCC-5B60-3D36-B9FF-445E28BAA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B44C8-F00D-76AD-778C-56875E236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DE336-BE2D-0D46-2F6A-ECF8A9321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54368-F569-26B5-DB0E-E3BDE95DE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75F18-6202-00BC-3304-450AB3E7A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BB83F-EA2C-EEDF-2692-5F41035FC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2628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DA3FF-7304-A697-A5E7-CC08B418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EC5EF-475E-04E1-B19A-C50FD51B1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35EDCD-3A2B-5A39-ECCA-B25434E42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1D0AD0-E434-B63C-32AD-8E6A3656B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98F314-1F73-70EF-F32A-37C8244DC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6E566E-915C-7894-9BAE-5E6B396B7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BFDCAF-9B31-E150-E6CA-6B9C81B0A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5264CE-9026-1C70-77D7-9FFEF1068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511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9DBDA-D8E4-B4F2-D207-DEC995E86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92D689-6121-E769-0FC1-00F59C7C5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C927C-02F5-9405-AABA-9D21A9B34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DDD9A-0644-CD1B-8CFF-1AE1086FB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629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2032C4-42E9-D43E-9DD3-EB9535C2D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E2DBF0-D2BA-CE18-AADB-F520E6C6C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74B2F-4870-6156-27B4-2789C90C6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9088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D1D82-F997-02D1-2687-063819586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9FB31-1297-441F-2E00-152AA166A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7E99EB-514D-0671-AA2A-05C222350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CA2234-1259-40EE-78F8-B8DBDC665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DACB6-A417-BBF9-9AB5-A56BE6F8D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F31FFF-0604-193B-AD8F-872D34E19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174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B9AB9-C1BA-94E3-26CD-A445B0665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DE3436-CE39-847F-46DC-968778287F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F851CD-B15E-88D0-D764-E53BF9F50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9A1C8-51EC-08C2-7918-D84BB33C5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55FE09-5C2E-96E7-9E58-9F26F2CCD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466571-C9EF-4F43-043A-C833F7D90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80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8F0227-7204-00AF-0733-39023B968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516A2-E8B8-91D8-611E-963421A5F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CC968-B29B-C05A-337A-D4013EE71C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9D130-850C-4360-9187-65E16CA4A671}" type="datetimeFigureOut">
              <a:rPr lang="en-IN" smtClean="0"/>
              <a:t>16-06-2022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F6FAB-EB17-C55A-7E7A-7EE08E2B13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5940D-B175-16BD-EA96-BE2FFA8DAA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E6FD3-33BA-4F9C-BFEE-50698CBF6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045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75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ow to Create an AWS DynamoDB Table | by Jarvis Bryant | Enlear Academy">
            <a:extLst>
              <a:ext uri="{FF2B5EF4-FFF2-40B4-BE49-F238E27FC236}">
                <a16:creationId xmlns:a16="http://schemas.microsoft.com/office/drawing/2014/main" id="{B8193CE8-E268-6066-46FF-B39F3D363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90132" y="643467"/>
            <a:ext cx="7211735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854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93F08D-F3D8-013A-7B31-89FF87E7A0A8}"/>
              </a:ext>
            </a:extLst>
          </p:cNvPr>
          <p:cNvSpPr txBox="1"/>
          <p:nvPr/>
        </p:nvSpPr>
        <p:spPr>
          <a:xfrm>
            <a:off x="154746" y="168812"/>
            <a:ext cx="12037254" cy="63094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400" b="1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Amazon DynamoDB</a:t>
            </a:r>
          </a:p>
          <a:p>
            <a:pPr algn="l"/>
            <a:endParaRPr lang="en-IN" sz="3600" b="0" i="0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3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Fast, flexible NoSQL database service for single-digit millisecond performance at any scale</a:t>
            </a:r>
          </a:p>
          <a:p>
            <a:pPr algn="l"/>
            <a:endParaRPr lang="en-IN" sz="36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fully managed, serverless, key-value NoSQL database designed to run high-performance applications at any scale.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en-US" sz="3600" b="0" i="0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b="0" i="0" dirty="0">
                <a:solidFill>
                  <a:schemeClr val="accent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built-in security, continuous backups, automated multi-Region replication, in-memory caching, and data export tools.</a:t>
            </a:r>
            <a:endParaRPr lang="en-IN" sz="3600" b="0" i="0" dirty="0">
              <a:solidFill>
                <a:schemeClr val="accent1">
                  <a:lumMod val="5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066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oduct-page-diagram_Amazon-DynamoDBa">
            <a:extLst>
              <a:ext uri="{FF2B5EF4-FFF2-40B4-BE49-F238E27FC236}">
                <a16:creationId xmlns:a16="http://schemas.microsoft.com/office/drawing/2014/main" id="{C286ED16-AD61-C8BC-5312-DCF20C6CD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9" y="1333499"/>
            <a:ext cx="12155955" cy="4645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7250124-E442-275F-A430-8388DC479AEB}"/>
              </a:ext>
            </a:extLst>
          </p:cNvPr>
          <p:cNvSpPr/>
          <p:nvPr/>
        </p:nvSpPr>
        <p:spPr>
          <a:xfrm>
            <a:off x="4168773" y="0"/>
            <a:ext cx="38544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en-IN" sz="5400" b="0" i="0" dirty="0">
                <a:solidFill>
                  <a:srgbClr val="232F3E"/>
                </a:solidFill>
                <a:effectLst/>
                <a:latin typeface="AmazonEmberBold"/>
              </a:rPr>
              <a:t>How it works</a:t>
            </a:r>
          </a:p>
        </p:txBody>
      </p:sp>
    </p:spTree>
    <p:extLst>
      <p:ext uri="{BB962C8B-B14F-4D97-AF65-F5344CB8AC3E}">
        <p14:creationId xmlns:p14="http://schemas.microsoft.com/office/powerpoint/2010/main" val="749843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1" name="Freeform: Shape 308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Freeform: Shape 308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89" name="Isosceles Triangle 308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Working with DynamoDb in Python using BOTO3 - Analytics Vidhya">
            <a:extLst>
              <a:ext uri="{FF2B5EF4-FFF2-40B4-BE49-F238E27FC236}">
                <a16:creationId xmlns:a16="http://schemas.microsoft.com/office/drawing/2014/main" id="{BD78A30F-A5B8-7CAE-4BC7-ABD729EB3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61729"/>
            <a:ext cx="10905066" cy="4934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1" name="Isosceles Triangle 309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79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3C210E6-A35A-4F68-8D60-801A019C7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erial view of painting and paint brushes on table">
            <a:extLst>
              <a:ext uri="{FF2B5EF4-FFF2-40B4-BE49-F238E27FC236}">
                <a16:creationId xmlns:a16="http://schemas.microsoft.com/office/drawing/2014/main" id="{49E4D1BF-0DB2-D24B-CF8A-E0354E2255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0" r="-2" b="1082"/>
          <a:stretch/>
        </p:blipFill>
        <p:spPr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11" name="Picture 10" descr="Professional photography and lighting equipment">
            <a:extLst>
              <a:ext uri="{FF2B5EF4-FFF2-40B4-BE49-F238E27FC236}">
                <a16:creationId xmlns:a16="http://schemas.microsoft.com/office/drawing/2014/main" id="{D4EF2A8C-D8A8-3C26-4EAB-07A2C30B36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" r="3759"/>
          <a:stretch/>
        </p:blipFill>
        <p:spPr>
          <a:xfrm>
            <a:off x="7381690" y="3456433"/>
            <a:ext cx="4810310" cy="3401568"/>
          </a:xfrm>
          <a:custGeom>
            <a:avLst/>
            <a:gdLst/>
            <a:ahLst/>
            <a:cxnLst/>
            <a:rect l="l" t="t" r="r" b="b"/>
            <a:pathLst>
              <a:path w="4810310" h="3401568">
                <a:moveTo>
                  <a:pt x="781270" y="0"/>
                </a:moveTo>
                <a:lnTo>
                  <a:pt x="4810310" y="0"/>
                </a:lnTo>
                <a:lnTo>
                  <a:pt x="4810310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</p:spPr>
      </p:pic>
      <p:pic>
        <p:nvPicPr>
          <p:cNvPr id="7" name="Picture 6" descr="Neon Colored Gadgets">
            <a:extLst>
              <a:ext uri="{FF2B5EF4-FFF2-40B4-BE49-F238E27FC236}">
                <a16:creationId xmlns:a16="http://schemas.microsoft.com/office/drawing/2014/main" id="{74157DC1-6B33-067E-5EC1-BA61E2EE32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734"/>
          <a:stretch/>
        </p:blipFill>
        <p:spPr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AC0D06B0-F19C-459E-B221-A34B506FB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345B26DA-1C6B-4C66-81C9-9C1877FC2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43B0A-0313-03FA-96F8-949074D5C2CC}"/>
              </a:ext>
            </a:extLst>
          </p:cNvPr>
          <p:cNvSpPr txBox="1"/>
          <p:nvPr/>
        </p:nvSpPr>
        <p:spPr>
          <a:xfrm>
            <a:off x="448056" y="685800"/>
            <a:ext cx="280720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Use cases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5840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B33200-80A7-4D93-56F9-C4BFC7C7A6D2}"/>
              </a:ext>
            </a:extLst>
          </p:cNvPr>
          <p:cNvSpPr txBox="1"/>
          <p:nvPr/>
        </p:nvSpPr>
        <p:spPr>
          <a:xfrm>
            <a:off x="64008" y="2382897"/>
            <a:ext cx="3872662" cy="209220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457200"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Develop software applications</a:t>
            </a:r>
          </a:p>
          <a:p>
            <a:pPr marL="457200"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Create media metadata stores</a:t>
            </a:r>
          </a:p>
          <a:p>
            <a:pPr marL="457200"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Deliver seamless retail experiences</a:t>
            </a:r>
          </a:p>
          <a:p>
            <a:pPr marL="457200"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Scale gaming platforms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</p:txBody>
      </p:sp>
      <p:pic>
        <p:nvPicPr>
          <p:cNvPr id="13" name="Picture 12" descr="Woman seated at wood table, wearing headphones, working on laptop">
            <a:extLst>
              <a:ext uri="{FF2B5EF4-FFF2-40B4-BE49-F238E27FC236}">
                <a16:creationId xmlns:a16="http://schemas.microsoft.com/office/drawing/2014/main" id="{3329A8EA-1914-3F93-4604-CB88FC3F245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51" b="1"/>
          <a:stretch/>
        </p:blipFill>
        <p:spPr>
          <a:xfrm>
            <a:off x="7404372" y="10"/>
            <a:ext cx="4787628" cy="3401558"/>
          </a:xfrm>
          <a:custGeom>
            <a:avLst/>
            <a:gdLst/>
            <a:ahLst/>
            <a:cxnLst/>
            <a:rect l="l" t="t" r="r" b="b"/>
            <a:pathLst>
              <a:path w="4787628" h="3401568">
                <a:moveTo>
                  <a:pt x="0" y="0"/>
                </a:moveTo>
                <a:lnTo>
                  <a:pt x="4787628" y="0"/>
                </a:lnTo>
                <a:lnTo>
                  <a:pt x="4787628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87633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69</Words>
  <Application>Microsoft Office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AmazonEmberBold</vt:lpstr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 Suryakant Sirsat</dc:creator>
  <cp:lastModifiedBy>Shubham  Suryakant Sirsat</cp:lastModifiedBy>
  <cp:revision>1</cp:revision>
  <dcterms:created xsi:type="dcterms:W3CDTF">2022-06-16T04:19:59Z</dcterms:created>
  <dcterms:modified xsi:type="dcterms:W3CDTF">2022-06-16T05:39:15Z</dcterms:modified>
</cp:coreProperties>
</file>

<file path=docProps/thumbnail.jpeg>
</file>